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1704638" cy="8778875"/>
  <p:notesSz cx="8778875" cy="1170463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16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000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884" y="1362456"/>
            <a:ext cx="4192810" cy="13533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516" y="2050685"/>
            <a:ext cx="7520797" cy="32552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33" y="4848177"/>
            <a:ext cx="7150037" cy="1298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051" y="1465469"/>
            <a:ext cx="2792349" cy="1179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098" y="1818799"/>
            <a:ext cx="3396710" cy="13990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5" y="655368"/>
            <a:ext cx="6442520" cy="12618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5" y="0"/>
            <a:ext cx="7356777" cy="14813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52" y="2874788"/>
            <a:ext cx="10585752" cy="56784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936" y="2874788"/>
            <a:ext cx="10800493" cy="12893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86" y="3266408"/>
            <a:ext cx="11930634" cy="21945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153" y="5132927"/>
            <a:ext cx="6442520" cy="14264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71" y="7920990"/>
            <a:ext cx="9534906" cy="11064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8" y="85582"/>
            <a:ext cx="9493044" cy="16276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8" y="1243155"/>
            <a:ext cx="4192810" cy="12618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385" y="2011966"/>
            <a:ext cx="5745575" cy="20116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835" y="3109246"/>
            <a:ext cx="5402675" cy="12618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8528" y="3969210"/>
            <a:ext cx="5040630" cy="14630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9835" y="4517850"/>
            <a:ext cx="5097923" cy="170078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8528" y="5666565"/>
            <a:ext cx="5796439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9835" y="6215205"/>
            <a:ext cx="4192810" cy="20848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94" y="0"/>
            <a:ext cx="9429464" cy="15270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13" y="2066973"/>
            <a:ext cx="3597878" cy="14081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57" y="2560766"/>
            <a:ext cx="3761741" cy="167303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62" y="2066973"/>
            <a:ext cx="3623310" cy="14081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44" y="6196775"/>
            <a:ext cx="3623310" cy="14081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231" y="6688979"/>
            <a:ext cx="3610451" cy="18470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7991" y="4429125"/>
            <a:ext cx="2278285" cy="149961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8878" y="1264444"/>
            <a:ext cx="8739235" cy="143560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39178" y="2560749"/>
            <a:ext cx="3694176" cy="165506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8887" y="6784991"/>
            <a:ext cx="3623310" cy="165506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0873" y="6291215"/>
            <a:ext cx="3859340" cy="140817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064" y="840105"/>
            <a:ext cx="6442520" cy="12618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869" y="3799475"/>
            <a:ext cx="2792349" cy="1179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886" y="4178522"/>
            <a:ext cx="4157091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454" y="3799475"/>
            <a:ext cx="2792349" cy="11795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023" y="4178379"/>
            <a:ext cx="4716161" cy="19385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378" y="1524619"/>
            <a:ext cx="7460504" cy="28072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172" y="936403"/>
            <a:ext cx="6442520" cy="126187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621" y="0"/>
            <a:ext cx="8411194" cy="17922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1" y="7920990"/>
            <a:ext cx="9534906" cy="110642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593360" cy="14447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5" y="0"/>
            <a:ext cx="8717090" cy="1481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598" y="1283732"/>
            <a:ext cx="3623310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181" y="2951226"/>
            <a:ext cx="2605897" cy="12618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6615" y="1520619"/>
            <a:ext cx="4977479" cy="14904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733" y="3479292"/>
            <a:ext cx="5902166" cy="181965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1540" y="3410855"/>
            <a:ext cx="5950744" cy="21031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0479" y="2951226"/>
            <a:ext cx="2605897" cy="126187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3913" y="7182898"/>
            <a:ext cx="5888879" cy="1783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" y="0"/>
            <a:ext cx="7356777" cy="1481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67" y="1243727"/>
            <a:ext cx="3623310" cy="1618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619" y="3446002"/>
            <a:ext cx="3019949" cy="12618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09" y="3887486"/>
            <a:ext cx="6085332" cy="181965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309" y="5017770"/>
            <a:ext cx="6019181" cy="181965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309" y="6129766"/>
            <a:ext cx="6019181" cy="159105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5689" y="2711196"/>
            <a:ext cx="5361670" cy="15544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9006" y="3446002"/>
            <a:ext cx="3019949" cy="126187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9122" y="3887486"/>
            <a:ext cx="6103477" cy="181965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9122" y="5017770"/>
            <a:ext cx="6019181" cy="159105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7692" y="6129766"/>
            <a:ext cx="6019181" cy="136245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2762" y="6891576"/>
            <a:ext cx="5688282" cy="178308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6720" y="6891576"/>
            <a:ext cx="5688282" cy="17830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325" y="1465469"/>
            <a:ext cx="2792349" cy="1179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92" y="1818799"/>
            <a:ext cx="3149679" cy="13990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5" y="681800"/>
            <a:ext cx="6442520" cy="12618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5" y="0"/>
            <a:ext cx="7356777" cy="14813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46" y="2633472"/>
            <a:ext cx="10394156" cy="596888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936" y="2633472"/>
            <a:ext cx="10450449" cy="13441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04320" cy="87782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815" y="2004822"/>
            <a:ext cx="3327416" cy="13990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5" y="681800"/>
            <a:ext cx="6442520" cy="126187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5" y="0"/>
            <a:ext cx="7356777" cy="14813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106" y="2959513"/>
            <a:ext cx="10450449" cy="13441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474" y="1651635"/>
            <a:ext cx="2792349" cy="11795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311" y="2959513"/>
            <a:ext cx="10954226" cy="56784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사용자 지정</PresentationFormat>
  <Paragraphs>11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mangoboard.net_19070346</dc:creator>
  <cp:lastModifiedBy>정명교</cp:lastModifiedBy>
  <cp:revision>1</cp:revision>
  <dcterms:created xsi:type="dcterms:W3CDTF">2022-08-19T09:49:08Z</dcterms:created>
  <dcterms:modified xsi:type="dcterms:W3CDTF">2022-08-19T09:49:50Z</dcterms:modified>
</cp:coreProperties>
</file>